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5262" y="3119437"/>
            <a:ext cx="41814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00200"/>
            <a:ext cx="118014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695575"/>
            <a:ext cx="2743200" cy="2562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8954" y="2724150"/>
            <a:ext cx="295275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0296" y="2645659"/>
            <a:ext cx="3057525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935560"/>
            <a:ext cx="4114800" cy="3733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1782" y="2897460"/>
            <a:ext cx="420052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9524"/>
            <a:ext cx="10210552" cy="57298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844824"/>
            <a:ext cx="5256584" cy="47252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