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2985770"/>
            <a:ext cx="753427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04645"/>
            <a:ext cx="10972800" cy="36480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432175" y="3140710"/>
            <a:ext cx="10166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76135" y="3213100"/>
            <a:ext cx="10166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830" y="3140710"/>
            <a:ext cx="10166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2220" y="3860800"/>
            <a:ext cx="10166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190" y="3860800"/>
            <a:ext cx="10166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930" y="3860800"/>
            <a:ext cx="10166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830" y="4725035"/>
            <a:ext cx="10166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04380" y="4688205"/>
            <a:ext cx="10166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4830" y="4646930"/>
            <a:ext cx="10166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196975"/>
            <a:ext cx="1045845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933190"/>
            <a:ext cx="10306050" cy="240982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209800" y="216789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232400" y="220472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192895" y="219519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346325" y="306895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32400" y="306895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048750" y="306895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9695" y="4940935"/>
            <a:ext cx="74930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43350" y="4940935"/>
            <a:ext cx="66992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60010" y="4940935"/>
            <a:ext cx="66992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84290" y="4940935"/>
            <a:ext cx="66992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20505" y="4940935"/>
            <a:ext cx="79311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16540" y="4940935"/>
            <a:ext cx="66992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39695" y="5877560"/>
            <a:ext cx="74866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36365" y="5877560"/>
            <a:ext cx="66992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40655" y="5877560"/>
            <a:ext cx="66992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96225" y="5877560"/>
            <a:ext cx="72707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192895" y="5877560"/>
            <a:ext cx="66992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488930" y="5877560"/>
            <a:ext cx="66992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1" grpId="0" bldLvl="0" animBg="1"/>
      <p:bldP spid="11" grpId="1" animBg="1"/>
      <p:bldP spid="10" grpId="0" bldLvl="0" animBg="1"/>
      <p:bldP spid="10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928495"/>
            <a:ext cx="10477500" cy="30003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136140" y="3260090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4290" y="3284855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795" y="3284855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940" y="4220845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8610" y="4220845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930" y="4220845"/>
            <a:ext cx="2743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692785"/>
            <a:ext cx="24384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1295400"/>
            <a:ext cx="10267950" cy="42672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72130" y="4869180"/>
            <a:ext cx="118745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2355" y="4797425"/>
            <a:ext cx="118745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90" y="4797425"/>
            <a:ext cx="118745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188595"/>
            <a:ext cx="9190355" cy="64204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584065" y="4077335"/>
            <a:ext cx="98044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4077335"/>
            <a:ext cx="98044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80" y="4077335"/>
            <a:ext cx="98044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60" y="4077335"/>
            <a:ext cx="98044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9650" y="5517515"/>
            <a:ext cx="5830570" cy="1163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899795"/>
            <a:ext cx="10791825" cy="50577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16050" y="2204720"/>
            <a:ext cx="5323205" cy="1487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31950" y="4580890"/>
            <a:ext cx="6586855" cy="1487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1533525"/>
            <a:ext cx="8305800" cy="37909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55745" y="2277110"/>
            <a:ext cx="4757420" cy="51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24300" y="3022600"/>
            <a:ext cx="4757420" cy="516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2085" y="3861435"/>
            <a:ext cx="4688205" cy="1519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268730"/>
            <a:ext cx="11125200" cy="4533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9695" y="4610735"/>
            <a:ext cx="90741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23795" y="5260975"/>
            <a:ext cx="14941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8345" y="4580890"/>
            <a:ext cx="14941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4200" y="5229225"/>
            <a:ext cx="191071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550" y="4610735"/>
            <a:ext cx="1494155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650" y="5229225"/>
            <a:ext cx="237236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461770"/>
            <a:ext cx="10791825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24470" y="1484630"/>
            <a:ext cx="11080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52490" y="2176145"/>
            <a:ext cx="11080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840" y="2132965"/>
            <a:ext cx="11080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66690" y="2853055"/>
            <a:ext cx="99250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740" y="2853055"/>
            <a:ext cx="9690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290" y="4220845"/>
            <a:ext cx="101473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68840" y="4077335"/>
            <a:ext cx="1765935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7760" y="4725035"/>
            <a:ext cx="1231900" cy="740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32400" y="4869180"/>
            <a:ext cx="7658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04380" y="4900930"/>
            <a:ext cx="7658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1268730"/>
            <a:ext cx="10810875" cy="51244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343660" y="314642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88030" y="3213100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3025" y="3213100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18020" y="3213100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3015" y="3213100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2220" y="5300980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6050" y="5877560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1341120"/>
            <a:ext cx="10648950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3644900"/>
            <a:ext cx="10734675" cy="20002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79875" y="1268730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55" y="1268730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415" y="119697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6495" y="1268730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3935" y="191706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975" y="184467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92670" y="191706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92895" y="191706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52265" y="263715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808345" y="2708910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72805" y="263715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56495" y="263715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56495" y="357314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59785" y="429323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322945" y="4364990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59785" y="501332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520055" y="5013325"/>
            <a:ext cx="93027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647825"/>
            <a:ext cx="10572750" cy="35623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08120" y="2421255"/>
            <a:ext cx="56642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24245" y="3853815"/>
            <a:ext cx="56642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676400"/>
            <a:ext cx="10687050" cy="35052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87805" y="2493010"/>
            <a:ext cx="56642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71295"/>
            <a:ext cx="10763250" cy="39147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336405" y="2132965"/>
            <a:ext cx="56642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604645"/>
            <a:ext cx="10687050" cy="36480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559560" y="2348865"/>
            <a:ext cx="56642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190" y="3861435"/>
            <a:ext cx="56642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2026-01-28T08:57:43Z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