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347912"/>
            <a:ext cx="11696700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87177"/>
            <a:ext cx="1116330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49289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" y="1276350"/>
            <a:ext cx="119157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492896"/>
            <a:ext cx="187220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31604" y="1916832"/>
            <a:ext cx="104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492896"/>
            <a:ext cx="227909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8814" y="1916832"/>
            <a:ext cx="104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2320944"/>
            <a:ext cx="1944216" cy="146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95391" y="1916832"/>
            <a:ext cx="104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2320944"/>
            <a:ext cx="2289791" cy="146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432" y="4221088"/>
            <a:ext cx="18722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1604" y="3789040"/>
            <a:ext cx="104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54895" y="4221088"/>
            <a:ext cx="1872208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703067" y="3789040"/>
            <a:ext cx="1044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26358" y="4126595"/>
            <a:ext cx="2154018" cy="146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95391" y="3789040"/>
            <a:ext cx="13842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0376" y="4265161"/>
            <a:ext cx="2520280" cy="146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09687"/>
            <a:ext cx="1186815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3860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8569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378904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62770" y="4587693"/>
            <a:ext cx="226953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1247" y="4587693"/>
            <a:ext cx="215334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224" y="5178002"/>
            <a:ext cx="2004869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938337"/>
            <a:ext cx="118681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933056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5695" y="3933056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35695" y="4534940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2162175"/>
            <a:ext cx="119538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01008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033443"/>
            <a:ext cx="33123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862" y="1752600"/>
            <a:ext cx="90582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149080"/>
            <a:ext cx="77048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95600" y="4774113"/>
            <a:ext cx="77048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176462"/>
            <a:ext cx="106489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12975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2147" y="3212975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5979" y="3212975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6738" y="3710686"/>
            <a:ext cx="464323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03219" y="3722261"/>
            <a:ext cx="17281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36738" y="4300995"/>
            <a:ext cx="507528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09700"/>
            <a:ext cx="11153775" cy="403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5589240"/>
            <a:ext cx="10687050" cy="97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996952"/>
            <a:ext cx="338437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581128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5020966"/>
            <a:ext cx="32403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24815" y="566645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252537"/>
            <a:ext cx="11210925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5621610"/>
            <a:ext cx="10706100" cy="104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149080"/>
            <a:ext cx="37444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4623642"/>
            <a:ext cx="6192688" cy="997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6165304"/>
            <a:ext cx="648072" cy="50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45383" y="6165304"/>
            <a:ext cx="648072" cy="506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83" y="1556792"/>
            <a:ext cx="119919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996952"/>
            <a:ext cx="2971800" cy="2238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2930276"/>
            <a:ext cx="3914775" cy="2371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57124" y="3029340"/>
            <a:ext cx="3133725" cy="287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47825"/>
            <a:ext cx="11887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348880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3152" y="2348880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1025" y="2939189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8438" y="4652242"/>
            <a:ext cx="27793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53036" y="4652242"/>
            <a:ext cx="277937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752600"/>
            <a:ext cx="11229975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4005064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571500" cy="628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840" y="2492896"/>
            <a:ext cx="571500" cy="628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475" y="3233676"/>
            <a:ext cx="57150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5265" y="3233676"/>
            <a:ext cx="571500" cy="628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5630" y="4595373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662112"/>
            <a:ext cx="112204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492896"/>
            <a:ext cx="720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4123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6192" y="2497943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11710" y="3435493"/>
            <a:ext cx="6944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2150" y="2497943"/>
            <a:ext cx="6944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87345" y="3435493"/>
            <a:ext cx="6944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11568" y="2497943"/>
            <a:ext cx="7249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51811" y="3423918"/>
            <a:ext cx="659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38090" y="4685558"/>
            <a:ext cx="65975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98612"/>
            <a:ext cx="1124902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5877272"/>
            <a:ext cx="936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06084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8210" y="1991399"/>
            <a:ext cx="19803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772" y="2558558"/>
            <a:ext cx="96417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4358" y="382020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02216" y="4341061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01001" y="4919795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3401" y="5475380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876425"/>
            <a:ext cx="119253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14096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33500"/>
            <a:ext cx="110490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33500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39048" y="3949378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52637"/>
            <a:ext cx="111633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212975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52662"/>
            <a:ext cx="111823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852936"/>
            <a:ext cx="6480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2026-01-06T08:56:21Z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