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62" y="3024187"/>
            <a:ext cx="43338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43050"/>
            <a:ext cx="111633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645024"/>
            <a:ext cx="464554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663387"/>
            <a:ext cx="1584176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4904" y="3663387"/>
            <a:ext cx="2147000" cy="485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393" y="4207397"/>
            <a:ext cx="2147000" cy="485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990" y="4901878"/>
            <a:ext cx="6901193" cy="4856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69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0806"/>
            <a:ext cx="11639550" cy="436245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471961" y="2962436"/>
            <a:ext cx="1259943" cy="357065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780061" y="2962436"/>
            <a:ext cx="1259943" cy="357065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069111" y="2962436"/>
            <a:ext cx="1259943" cy="357065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358161" y="2962436"/>
            <a:ext cx="1259943" cy="357065"/>
          </a:xfrm>
          <a:prstGeom prst="round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6320" y="2962436"/>
            <a:ext cx="360040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1720" y="3495836"/>
            <a:ext cx="360040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85595" y="3495836"/>
            <a:ext cx="360040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47970" y="4095911"/>
            <a:ext cx="360040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04512" y="4648361"/>
            <a:ext cx="451073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237662" y="5248436"/>
            <a:ext cx="451073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314575"/>
            <a:ext cx="11172825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996952"/>
            <a:ext cx="360040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347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8438" y="3667169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43372"/>
            <a:ext cx="11144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15980" y="1988840"/>
            <a:ext cx="4680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2654" y="4234328"/>
            <a:ext cx="4680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" y="1638300"/>
            <a:ext cx="1207770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2304256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186475"/>
            <a:ext cx="2304256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4823082"/>
            <a:ext cx="9145016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71687"/>
            <a:ext cx="113919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428999"/>
            <a:ext cx="4176464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42457"/>
            <a:ext cx="4176464" cy="35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64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181225"/>
            <a:ext cx="11239500" cy="249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01008"/>
            <a:ext cx="21602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3501008"/>
            <a:ext cx="252595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7758" y="4114466"/>
            <a:ext cx="740446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21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843087"/>
            <a:ext cx="111823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469746"/>
            <a:ext cx="5184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9081" y="3754536"/>
            <a:ext cx="26612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754536"/>
            <a:ext cx="16527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270" y="4391144"/>
            <a:ext cx="2880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63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