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5" y="3095625"/>
            <a:ext cx="42862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95450"/>
            <a:ext cx="111061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4005064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7158" y="4005064"/>
            <a:ext cx="105731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2547" y="463009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5438" y="4630097"/>
            <a:ext cx="86409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157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7907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3558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86612" y="3429000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90378" y="2722945"/>
            <a:ext cx="9581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886" y="4570884"/>
            <a:ext cx="2943225" cy="1914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373" y="5170958"/>
            <a:ext cx="48101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90687"/>
            <a:ext cx="116014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780928"/>
            <a:ext cx="18002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780928"/>
            <a:ext cx="1800200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209800"/>
            <a:ext cx="96488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7" y="314096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3164" y="3501008"/>
            <a:ext cx="7920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838450"/>
            <a:ext cx="11801475" cy="118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429000"/>
            <a:ext cx="95814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