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4425" y="3138487"/>
            <a:ext cx="234315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238375"/>
            <a:ext cx="1189672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46487"/>
            <a:ext cx="1656184" cy="1478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4596" y="3246487"/>
            <a:ext cx="1945220" cy="1478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4596" y="2832680"/>
            <a:ext cx="12251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3246487"/>
            <a:ext cx="1656184" cy="1478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8008" y="3246487"/>
            <a:ext cx="1945220" cy="1478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8495" y="2832680"/>
            <a:ext cx="12251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93512" y="3246487"/>
            <a:ext cx="1656184" cy="1478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48692" y="3246487"/>
            <a:ext cx="1945220" cy="1478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48692" y="2832680"/>
            <a:ext cx="12251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595437"/>
            <a:ext cx="109823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0" y="4581128"/>
            <a:ext cx="9361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9049" y="3053269"/>
            <a:ext cx="9361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2411" y="3851923"/>
            <a:ext cx="9361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66887"/>
            <a:ext cx="1176337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64843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50980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976013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647345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52537"/>
            <a:ext cx="1182052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348880"/>
            <a:ext cx="3888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869740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3402176"/>
            <a:ext cx="61206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456" y="4548070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5207827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624137"/>
            <a:ext cx="11820525" cy="160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3789040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2026-01-06T06:32:08Z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