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7" r:id="rId5"/>
    <p:sldId id="326" r:id="rId6"/>
    <p:sldId id="325" r:id="rId7"/>
    <p:sldId id="328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5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2675" y="3149600"/>
            <a:ext cx="4946650" cy="558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0" y="2359025"/>
            <a:ext cx="11493500" cy="21399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7100" y="1270000"/>
            <a:ext cx="10337800" cy="431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1279525"/>
            <a:ext cx="10369550" cy="429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975" y="1936750"/>
            <a:ext cx="11830050" cy="298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56690" y="4312285"/>
            <a:ext cx="422275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50415" y="4312285"/>
            <a:ext cx="40640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16580" y="2857500"/>
            <a:ext cx="512445" cy="401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01845" y="4312285"/>
            <a:ext cx="40640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11750" y="4312285"/>
            <a:ext cx="40640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24575" y="2857500"/>
            <a:ext cx="512445" cy="401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32700" y="4312285"/>
            <a:ext cx="40640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73085" y="4312285"/>
            <a:ext cx="40640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254490" y="2857500"/>
            <a:ext cx="512445" cy="401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16895" y="4312285"/>
            <a:ext cx="41402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295380" y="4312285"/>
            <a:ext cx="41402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730" y="2228215"/>
            <a:ext cx="11940540" cy="24771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1985" y="3475990"/>
            <a:ext cx="4138930" cy="1078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999615"/>
            <a:ext cx="11960225" cy="29216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6565" y="3225800"/>
            <a:ext cx="2082800" cy="189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2026-01-26T06:57:31Z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