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3119437"/>
            <a:ext cx="38671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45216" cy="54947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261834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3771120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8807" y="3261834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8807" y="3771120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8316" y="5773539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58316" y="6282825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49830" y="5773539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9830" y="6282825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724025"/>
            <a:ext cx="11306175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306896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9896" y="3601395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4052807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59896" y="4457921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31896" y="3138407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31896" y="3543521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31896" y="4029657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31896" y="4481070"/>
            <a:ext cx="50405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300287"/>
            <a:ext cx="117729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01008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6131" y="3501008"/>
            <a:ext cx="4317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6668" y="3501008"/>
            <a:ext cx="4317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056593"/>
            <a:ext cx="93610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784" y="4056593"/>
            <a:ext cx="43171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22032" y="3512583"/>
            <a:ext cx="94657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80310" y="4091317"/>
            <a:ext cx="104172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600325"/>
            <a:ext cx="102965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3248980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4629" y="3248980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0198" y="3248980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33085" y="3769841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70229" y="3769841"/>
            <a:ext cx="108012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98624" y="3769841"/>
            <a:ext cx="12618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76487"/>
            <a:ext cx="11763375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21472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