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795" y="2700020"/>
            <a:ext cx="6581775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" y="899795"/>
            <a:ext cx="12030075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260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71720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470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48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65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72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447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248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79650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1720" y="31534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2447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20730" y="32264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79650" y="39573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7172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24470" y="40030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92485" y="39598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0726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871720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2447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92485" y="47320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79650" y="54927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871720" y="55168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824470" y="55130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920730" y="55041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11655"/>
            <a:ext cx="12192000" cy="32340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256476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75910" y="249301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315" y="249301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325" y="3213100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975" y="3068955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1945" y="3117215"/>
            <a:ext cx="5459095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905000"/>
            <a:ext cx="11744325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795" y="227647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4155" y="220472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215" y="220472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570" y="2853055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975" y="2853055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4335" y="2708910"/>
            <a:ext cx="5061585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" y="1828800"/>
            <a:ext cx="12115800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27300" y="2924810"/>
            <a:ext cx="73660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91585" y="3573145"/>
            <a:ext cx="73660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620" y="4364990"/>
            <a:ext cx="73660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025" y="4364990"/>
            <a:ext cx="73660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550" y="3573145"/>
            <a:ext cx="73660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20730" y="2924810"/>
            <a:ext cx="73660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2026-01-22T06:58:18Z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