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2" y="3176587"/>
            <a:ext cx="604837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348880"/>
            <a:ext cx="8667750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994394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70045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2152650"/>
            <a:ext cx="11915775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11304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15052" y="3411304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290" y="4175233"/>
            <a:ext cx="78630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00262"/>
            <a:ext cx="11782425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8999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1231" y="3428999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296" y="4158204"/>
            <a:ext cx="80790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90700"/>
            <a:ext cx="118110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17032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36316" y="3861048"/>
            <a:ext cx="24156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5262" y="3861048"/>
            <a:ext cx="24156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794" y="4497656"/>
            <a:ext cx="82385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90737"/>
            <a:ext cx="1180147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8999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81004" y="3428999"/>
            <a:ext cx="21109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4204" y="3428999"/>
            <a:ext cx="21109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274" y="4169779"/>
            <a:ext cx="32635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