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8325" y="2609850"/>
            <a:ext cx="8515350" cy="1638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195070"/>
            <a:ext cx="11582400" cy="446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750" y="18783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15865" y="19164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7980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64240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36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5865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1212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6424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0726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3176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12125" y="30689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20730" y="30689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67560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60010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967980" y="3709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92073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423795" y="44373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375910" y="43649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328025" y="45091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136630" y="45091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207260" y="508571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375910" y="508571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328025" y="51568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208385" y="50850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771650"/>
            <a:ext cx="11477625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65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1190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540" y="2493010"/>
            <a:ext cx="101282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225" y="3213100"/>
            <a:ext cx="2064385" cy="179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15865" y="3068955"/>
            <a:ext cx="2064385" cy="179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64015" y="3213100"/>
            <a:ext cx="2064385" cy="179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009775"/>
            <a:ext cx="11553825" cy="2838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1225" y="2853055"/>
            <a:ext cx="2064385" cy="179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99965" y="2853055"/>
            <a:ext cx="2064385" cy="179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260" y="2924810"/>
            <a:ext cx="2064385" cy="179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605" y="2276475"/>
            <a:ext cx="17627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24245" y="2276475"/>
            <a:ext cx="17627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01885" y="2204720"/>
            <a:ext cx="17627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53845"/>
            <a:ext cx="12192000" cy="3749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5370" y="4076700"/>
            <a:ext cx="2663190" cy="179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16090" y="4076700"/>
            <a:ext cx="2663190" cy="179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2026-01-20T02:45:53Z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