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2657475"/>
            <a:ext cx="6438900" cy="1543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942975"/>
            <a:ext cx="11506200" cy="497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001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6424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24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1276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0726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25627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82045" y="47256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351405" y="55886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328025" y="54457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28204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95450"/>
            <a:ext cx="12192000" cy="3467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45160"/>
            <a:ext cx="12192000" cy="5567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052830"/>
            <a:ext cx="11925300" cy="52959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477135" y="2900045"/>
            <a:ext cx="3978910" cy="16090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311900" y="2900045"/>
            <a:ext cx="3978910" cy="16090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359785" y="2924810"/>
            <a:ext cx="6408420" cy="14401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