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945" y="2928620"/>
            <a:ext cx="570547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905000"/>
            <a:ext cx="11287125" cy="304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20505" y="3213100"/>
            <a:ext cx="9042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9560" y="4482465"/>
            <a:ext cx="830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604645"/>
            <a:ext cx="102203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850" y="4653280"/>
            <a:ext cx="10947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0055" y="4653280"/>
            <a:ext cx="10947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268730"/>
            <a:ext cx="113061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860" y="5300980"/>
            <a:ext cx="452310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620395"/>
            <a:ext cx="11268075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20" y="3933190"/>
            <a:ext cx="10947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8300" y="4580890"/>
            <a:ext cx="157607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6050" y="5949315"/>
            <a:ext cx="451040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2452370"/>
            <a:ext cx="11220450" cy="195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685" y="3213100"/>
            <a:ext cx="78676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5" y="4004945"/>
            <a:ext cx="58928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914525"/>
            <a:ext cx="11401425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760" y="4437380"/>
            <a:ext cx="73787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65" y="4437380"/>
            <a:ext cx="73787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3970" y="4364990"/>
            <a:ext cx="73787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3990" y="3140710"/>
            <a:ext cx="1179830" cy="1443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5410" y="3140710"/>
            <a:ext cx="1397000" cy="1443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74630" y="3140710"/>
            <a:ext cx="1498600" cy="1443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5" y="659765"/>
            <a:ext cx="10160000" cy="59645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47850" y="4149090"/>
            <a:ext cx="577342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74850" y="5733415"/>
            <a:ext cx="6308725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543175"/>
            <a:ext cx="10925175" cy="1771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32400" y="3284855"/>
            <a:ext cx="5988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924050"/>
            <a:ext cx="11163300" cy="3009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72580" y="2564765"/>
            <a:ext cx="5988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76360" y="3755390"/>
            <a:ext cx="5988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2026-01-29T03:22:47Z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