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0887" y="3128962"/>
            <a:ext cx="561022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881187"/>
            <a:ext cx="1105852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56490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23600" y="3525602"/>
            <a:ext cx="272027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5580" y="4231658"/>
            <a:ext cx="56805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3068"/>
            <a:ext cx="1185862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401721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6862" y="3994069"/>
            <a:ext cx="230749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65338" y="4121391"/>
            <a:ext cx="230749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51617" y="4711700"/>
            <a:ext cx="74823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09217" y="4711700"/>
            <a:ext cx="42636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3303" y="5406181"/>
            <a:ext cx="332048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04508" y="5406181"/>
            <a:ext cx="45000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38564" y="6100662"/>
            <a:ext cx="26053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82704" y="6100662"/>
            <a:ext cx="388164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9937104" cy="49002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5733256"/>
            <a:ext cx="4892191" cy="109682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28274" y="5160918"/>
            <a:ext cx="75961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46572" y="5160918"/>
            <a:ext cx="75961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8840" y="5670204"/>
            <a:ext cx="2299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85072" y="6202640"/>
            <a:ext cx="609510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2026-01-06T04:31:30Z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