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857500"/>
            <a:ext cx="66865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652270"/>
            <a:ext cx="1133475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905" y="2277110"/>
            <a:ext cx="604456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70" y="4220845"/>
            <a:ext cx="6044565" cy="1210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723900"/>
            <a:ext cx="110013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70" y="5085080"/>
            <a:ext cx="8030845" cy="1311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77005" y="299720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0145" y="3068955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8615" y="299720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985" y="3068955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00190" y="481330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52625"/>
            <a:ext cx="11268075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625" y="2637155"/>
            <a:ext cx="6044565" cy="1782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42770"/>
            <a:ext cx="113347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525" y="3068955"/>
            <a:ext cx="5447665" cy="1878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09370"/>
            <a:ext cx="113157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0530" y="3213100"/>
            <a:ext cx="5614035" cy="2559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28420"/>
            <a:ext cx="112680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15" y="2564765"/>
            <a:ext cx="6044565" cy="3223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0480" y="5013325"/>
            <a:ext cx="2607945" cy="672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33170"/>
            <a:ext cx="11239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950" y="386080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885" y="4509135"/>
            <a:ext cx="2907030" cy="532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660" y="5041265"/>
            <a:ext cx="4645660" cy="549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52270"/>
            <a:ext cx="107918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2220" y="2204720"/>
            <a:ext cx="109474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975" y="2853055"/>
            <a:ext cx="762698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6050" y="4220845"/>
            <a:ext cx="5471160" cy="1104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