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2" y="3057525"/>
            <a:ext cx="60483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966912"/>
            <a:ext cx="11858625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416" y="2132856"/>
            <a:ext cx="1885950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37890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4120" y="37890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5907" y="37890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07142" y="37890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26666" y="4367775"/>
            <a:ext cx="116893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" y="1595437"/>
            <a:ext cx="120491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276872"/>
            <a:ext cx="16561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3" y="2276872"/>
            <a:ext cx="12707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7009" y="2890330"/>
            <a:ext cx="127076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67814" y="3515363"/>
            <a:ext cx="22206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64552" y="3515363"/>
            <a:ext cx="80132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9220" y="4140396"/>
            <a:ext cx="18944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72500" y="4140396"/>
            <a:ext cx="26115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22697" y="4719130"/>
            <a:ext cx="166964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68408" y="4719130"/>
            <a:ext cx="9517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885950"/>
            <a:ext cx="1074420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636912"/>
            <a:ext cx="1695450" cy="2219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7289" y="2636912"/>
            <a:ext cx="1704975" cy="2219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75920" y="296245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2542" y="356433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88700" y="288142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66897" y="355275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66887"/>
            <a:ext cx="115728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0770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2767" y="443588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0205" y="442431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2209800"/>
            <a:ext cx="112680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85293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0766" y="3501118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56963" y="4079853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2026-01-06T05:02:37Z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