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4325" y="3148012"/>
            <a:ext cx="394335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7" y="1220547"/>
            <a:ext cx="11305255" cy="45546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7" y="5810272"/>
            <a:ext cx="7175358" cy="100310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55940" y="4005064"/>
            <a:ext cx="8280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0472" y="4005064"/>
            <a:ext cx="14460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1824" y="4725144"/>
            <a:ext cx="61095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57312" y="4725144"/>
            <a:ext cx="61095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53272" y="4725144"/>
            <a:ext cx="61095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73738" y="5246004"/>
            <a:ext cx="61095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33495" y="6334025"/>
            <a:ext cx="88624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023531" y="6334025"/>
            <a:ext cx="88624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704975"/>
            <a:ext cx="1118235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348880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42391" y="2348880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86938" y="2348880"/>
            <a:ext cx="25492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17216" y="2348880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99717" y="2348880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82633" y="3483199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447800"/>
            <a:ext cx="118110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221088"/>
            <a:ext cx="53285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6200" y="4221088"/>
            <a:ext cx="37349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87488" y="4880845"/>
            <a:ext cx="532859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6200" y="4880845"/>
            <a:ext cx="37349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238375"/>
            <a:ext cx="11229975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2852936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76194" y="4045128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67577" y="4079852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2026-01-06T06:58:31Z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