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647950"/>
            <a:ext cx="845820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1123950"/>
            <a:ext cx="1182052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973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4486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973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195" y="32423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47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3919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965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04155" y="45542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69015" y="45662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29399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3176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42935" y="5269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46155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918970"/>
            <a:ext cx="10868025" cy="3019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305" y="2564765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0145" y="2564765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105" y="2493010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3284855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7390" y="314706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370" y="314071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05000"/>
            <a:ext cx="10839450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650" y="2132965"/>
            <a:ext cx="1753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1855" y="2204720"/>
            <a:ext cx="1753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6450" y="2204720"/>
            <a:ext cx="1753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2853055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575" y="2853055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125" y="292481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1838325"/>
            <a:ext cx="12144375" cy="31813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927350" y="278066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944110" y="278066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27350" y="350075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4110" y="350075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27350" y="417258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44110" y="417322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048115" y="278066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136630" y="278066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048115" y="350075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36630" y="350075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048115" y="416052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64240" y="417068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2026-01-20T02:58:08Z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