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804795"/>
            <a:ext cx="6286500" cy="1247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42545"/>
            <a:ext cx="11696700" cy="6772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79650" y="764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720" y="6927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4470" y="764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6630" y="764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965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720" y="15563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24470" y="14846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36630" y="15563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7965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7172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5208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992485" y="22764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7965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71720" y="3177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24470" y="31546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3663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27965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87172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8451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136630" y="39058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351405" y="46526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871720" y="46888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11212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13663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279650" y="54444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87172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184515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136630" y="5436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279650" y="61652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871720" y="630999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184515" y="6189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136630" y="62014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66240"/>
            <a:ext cx="12192000" cy="3524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25647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24930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24206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280" y="303530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40" y="3213100"/>
            <a:ext cx="4215765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325" y="3140710"/>
            <a:ext cx="4415155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471295"/>
            <a:ext cx="11791950" cy="3914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3762375" cy="33051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2132965"/>
            <a:ext cx="3657600" cy="336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415" y="1971040"/>
            <a:ext cx="34480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2026-01-22T07:03:46Z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