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609850"/>
            <a:ext cx="10915650" cy="1638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076325"/>
            <a:ext cx="1147762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650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1765" y="17729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370" y="17005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7470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765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125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6073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65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765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83880" y="30689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20730" y="31572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0726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3176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8388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2073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6375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8762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8451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2073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35505" y="53733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015865" y="52819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183880" y="5257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064240" y="52292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776095"/>
            <a:ext cx="10744200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95" y="249301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11900" y="242062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105" y="2493010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299656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575" y="3213100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070" y="2924810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2023745"/>
            <a:ext cx="11449050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750" y="206057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5955" y="213296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160" y="2023745"/>
            <a:ext cx="16776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370" y="285305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4065" y="2853055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84515" y="2924810"/>
            <a:ext cx="1899285" cy="1810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75130"/>
            <a:ext cx="12192000" cy="350710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487170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135505" y="4653280"/>
            <a:ext cx="38671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639695" y="47250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47440" y="47250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01210" y="4653280"/>
            <a:ext cx="520700" cy="4679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536180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112125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88070" y="465328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624060" y="472503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488295" y="4653280"/>
            <a:ext cx="675005" cy="6711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2026-01-20T01:46:09Z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