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4112" y="3124200"/>
            <a:ext cx="73437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662112"/>
            <a:ext cx="10096500" cy="3533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86287"/>
            <a:ext cx="250507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5704" y="4586287"/>
            <a:ext cx="25050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66850"/>
            <a:ext cx="117919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0863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538412"/>
            <a:ext cx="1113472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212975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928812"/>
            <a:ext cx="118776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77768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60372"/>
            <a:ext cx="77768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681162"/>
            <a:ext cx="119824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276872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6669" y="2276872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102" y="2901905"/>
            <a:ext cx="23042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101" y="3492214"/>
            <a:ext cx="53368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2892" y="4744789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