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2590800"/>
            <a:ext cx="41910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143125"/>
            <a:ext cx="114014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84983"/>
            <a:ext cx="1800200" cy="1429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2844255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3284983"/>
            <a:ext cx="1800200" cy="1429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69629" y="2844255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9235" y="3284983"/>
            <a:ext cx="1800200" cy="1429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59128" y="2844255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98734" y="3284983"/>
            <a:ext cx="1800200" cy="14298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8627" y="2844255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824037"/>
            <a:ext cx="11887200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2492896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51034" y="3847134"/>
            <a:ext cx="4320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114550"/>
            <a:ext cx="1188720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29000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54033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57375"/>
            <a:ext cx="116967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3140968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3636268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4312543"/>
            <a:ext cx="56166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5" y="1962150"/>
            <a:ext cx="109918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92494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4752" y="292494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5802" y="366154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3702" y="368059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7602" y="292494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83252" y="364502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40452" y="352819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18452" y="437909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74102" y="364249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017052" y="3686944"/>
            <a:ext cx="36004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78</cp:revision>
  <dcterms:created xsi:type="dcterms:W3CDTF">2015-09-16T06:44:00Z</dcterms:created>
  <dcterms:modified xsi:type="dcterms:W3CDTF">2026-01-06T06:09:01Z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