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3014345"/>
            <a:ext cx="72771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6050" y="692785"/>
            <a:ext cx="25717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412875"/>
            <a:ext cx="10763250" cy="4581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615" y="1988820"/>
            <a:ext cx="5913120" cy="103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615" y="4940935"/>
            <a:ext cx="5913120" cy="103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709295"/>
            <a:ext cx="106965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615" y="2564765"/>
            <a:ext cx="5913120" cy="167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805" y="5013325"/>
            <a:ext cx="7223125" cy="167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2533650"/>
            <a:ext cx="10048875" cy="179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805" y="3068955"/>
            <a:ext cx="9576435" cy="1579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343025"/>
            <a:ext cx="108394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70" y="3068955"/>
            <a:ext cx="5913120" cy="2670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621030"/>
            <a:ext cx="1981200" cy="638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259205"/>
            <a:ext cx="10810875" cy="5057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384290" y="2060575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525" y="2060575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895" y="2060575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290" y="2924810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525" y="2924810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650" y="2924810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625" y="3644900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56495" y="3717290"/>
            <a:ext cx="40703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08760" y="5157470"/>
            <a:ext cx="37465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23795" y="5157470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60010" y="5157470"/>
            <a:ext cx="37465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61710" y="5157470"/>
            <a:ext cx="32258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777605" y="5157470"/>
            <a:ext cx="39306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40570" y="5157470"/>
            <a:ext cx="37465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257300"/>
            <a:ext cx="10763250" cy="43434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063750" y="2348865"/>
            <a:ext cx="37465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5955" y="2348865"/>
            <a:ext cx="31559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6095" y="2333625"/>
            <a:ext cx="31559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6140" y="3284855"/>
            <a:ext cx="31559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55" y="3284855"/>
            <a:ext cx="31559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850" y="3284855"/>
            <a:ext cx="31559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8480" y="4940935"/>
            <a:ext cx="479425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985" y="5013325"/>
            <a:ext cx="558800" cy="465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62075"/>
            <a:ext cx="109823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380" y="14128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425" y="20605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740" y="4940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2875"/>
            <a:ext cx="108870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2924810"/>
            <a:ext cx="10382250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505" y="14846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0930" y="2132965"/>
            <a:ext cx="3302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20" y="4364990"/>
            <a:ext cx="5511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56495" y="4364990"/>
            <a:ext cx="5511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412875"/>
            <a:ext cx="11287125" cy="4933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44560" y="2853055"/>
            <a:ext cx="5511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71295"/>
            <a:ext cx="10763250" cy="3914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44335" y="2204720"/>
            <a:ext cx="5511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96225" y="3573145"/>
            <a:ext cx="5511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819275"/>
            <a:ext cx="10744200" cy="3219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99965" y="1844675"/>
            <a:ext cx="5511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63975" y="3861435"/>
            <a:ext cx="5511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914525"/>
            <a:ext cx="11115675" cy="3028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23795" y="2637155"/>
            <a:ext cx="11106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8255" y="2637155"/>
            <a:ext cx="119253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0325" y="2564765"/>
            <a:ext cx="119761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3030" y="2637155"/>
            <a:ext cx="13728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7760" y="3234690"/>
            <a:ext cx="1965960" cy="197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8075" y="3140710"/>
            <a:ext cx="1965960" cy="197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0145" y="3140710"/>
            <a:ext cx="1965960" cy="197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20505" y="3140710"/>
            <a:ext cx="1965960" cy="197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2026-01-28T09:05:57Z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