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2905125"/>
            <a:ext cx="675322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2352675"/>
            <a:ext cx="11382375" cy="21526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690370"/>
            <a:ext cx="11268075" cy="3476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1955" y="2997200"/>
            <a:ext cx="266382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20280" y="2924810"/>
            <a:ext cx="598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8795" y="3068955"/>
            <a:ext cx="598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9505" y="3644900"/>
            <a:ext cx="598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6140" y="4115435"/>
            <a:ext cx="8572500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337945"/>
            <a:ext cx="11382375" cy="4181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3570" y="3284855"/>
            <a:ext cx="8280400" cy="1008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290" y="4437380"/>
            <a:ext cx="6534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760" y="4437380"/>
            <a:ext cx="6534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5" y="5085080"/>
            <a:ext cx="6534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033145"/>
            <a:ext cx="111918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715" y="2204720"/>
            <a:ext cx="473265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960" y="4797425"/>
            <a:ext cx="473265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68730"/>
            <a:ext cx="1133475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2348865"/>
            <a:ext cx="11239500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425" y="4220845"/>
            <a:ext cx="473265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209800"/>
            <a:ext cx="1136332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660" y="3573145"/>
            <a:ext cx="90741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950" y="4149090"/>
            <a:ext cx="90741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8210" y="621030"/>
            <a:ext cx="247650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5" y="1125855"/>
            <a:ext cx="10319385" cy="5550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850" y="4580890"/>
            <a:ext cx="5816600" cy="2096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00175"/>
            <a:ext cx="1147762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630" y="1340485"/>
            <a:ext cx="90741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515" y="2060575"/>
            <a:ext cx="90741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4245" y="1959610"/>
            <a:ext cx="90741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715" y="4364990"/>
            <a:ext cx="5939790" cy="148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67</cp:revision>
  <dcterms:created xsi:type="dcterms:W3CDTF">2015-09-16T06:44:00Z</dcterms:created>
  <dcterms:modified xsi:type="dcterms:W3CDTF">2026-01-29T03:23:19Z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