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1975" y="3171825"/>
            <a:ext cx="852805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" y="1268730"/>
            <a:ext cx="11781790" cy="49701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0000" y="190436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23665" y="1904365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8425" y="3355340"/>
            <a:ext cx="61023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1100" y="3429000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8425" y="3835400"/>
            <a:ext cx="70802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2690" y="4315460"/>
            <a:ext cx="101600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42460" y="4378960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91100" y="4378960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72690" y="4932045"/>
            <a:ext cx="101600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1100" y="4994910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120" y="3429000"/>
            <a:ext cx="2749550" cy="197485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1926590" y="5791835"/>
            <a:ext cx="3676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14955" y="5791835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90620" y="5791835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82615" y="5791835"/>
            <a:ext cx="354965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196975"/>
            <a:ext cx="10270490" cy="5457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3492500" cy="425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01900" y="3136900"/>
            <a:ext cx="4679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06290" y="3218815"/>
            <a:ext cx="4679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5905" y="3743325"/>
            <a:ext cx="5035550" cy="6286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982085" y="4706620"/>
            <a:ext cx="30988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5825" y="5615940"/>
            <a:ext cx="30988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82085" y="5615940"/>
            <a:ext cx="30988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37000" y="6179820"/>
            <a:ext cx="30988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99120" y="3136900"/>
            <a:ext cx="4679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03510" y="3136900"/>
            <a:ext cx="46799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583930" y="3907155"/>
            <a:ext cx="28765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40190" y="3907155"/>
            <a:ext cx="438150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15755" y="4706620"/>
            <a:ext cx="36195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67115" y="5615940"/>
            <a:ext cx="36195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215755" y="5615940"/>
            <a:ext cx="361950" cy="32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16390" y="6179820"/>
            <a:ext cx="361950" cy="375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360170"/>
            <a:ext cx="11764645" cy="4342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95" y="2998470"/>
            <a:ext cx="3892550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195" y="3837940"/>
            <a:ext cx="3314700" cy="565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6605" y="2998470"/>
            <a:ext cx="3892550" cy="590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6605" y="3837940"/>
            <a:ext cx="3644900" cy="5778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133600" y="5339715"/>
            <a:ext cx="542925" cy="420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14390" y="5281930"/>
            <a:ext cx="54292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2026-01-26T07:14:33Z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