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33811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6687" y="3019425"/>
            <a:ext cx="4238625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2124075"/>
            <a:ext cx="11249025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852936"/>
            <a:ext cx="53285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385372"/>
            <a:ext cx="32403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82887" y="3385372"/>
            <a:ext cx="32403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9379" y="4149301"/>
            <a:ext cx="32403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5263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11000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80820" y="1844824"/>
            <a:ext cx="9352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95898" y="2493006"/>
            <a:ext cx="9352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17964" y="3094890"/>
            <a:ext cx="5543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37346" y="3766221"/>
            <a:ext cx="79881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02358" y="5757066"/>
            <a:ext cx="79881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352550"/>
            <a:ext cx="11049000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2996952"/>
            <a:ext cx="2160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48846" y="2996952"/>
            <a:ext cx="2160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14800" y="4385914"/>
            <a:ext cx="672888" cy="4832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66881" y="4385914"/>
            <a:ext cx="672888" cy="4832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42527" y="4987798"/>
            <a:ext cx="672888" cy="4832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841980" y="4987798"/>
            <a:ext cx="672888" cy="4832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566862"/>
            <a:ext cx="1177290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2348880"/>
            <a:ext cx="24482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75720" y="3054935"/>
            <a:ext cx="24482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75720" y="3861048"/>
            <a:ext cx="24482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75720" y="4594368"/>
            <a:ext cx="24482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293613" y="2356340"/>
            <a:ext cx="24482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93613" y="3050821"/>
            <a:ext cx="24482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293613" y="3861048"/>
            <a:ext cx="24482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293613" y="4581128"/>
            <a:ext cx="24482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2152650"/>
            <a:ext cx="11801475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429000"/>
            <a:ext cx="1584176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53416" y="3429000"/>
            <a:ext cx="1914392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60912" y="2809531"/>
            <a:ext cx="13308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83832" y="3429000"/>
            <a:ext cx="1584176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57315" y="3429000"/>
            <a:ext cx="1914392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64811" y="2809531"/>
            <a:ext cx="13308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62960" y="3429000"/>
            <a:ext cx="1584176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976960" y="3429000"/>
            <a:ext cx="1914392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984456" y="2809531"/>
            <a:ext cx="13308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125" y="1595437"/>
            <a:ext cx="1171575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852935"/>
            <a:ext cx="61926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431669"/>
            <a:ext cx="61926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068276"/>
            <a:ext cx="6480720" cy="11942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32304" y="4781989"/>
            <a:ext cx="288032" cy="2543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06866" y="4781989"/>
            <a:ext cx="288032" cy="2543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008344" y="4781989"/>
            <a:ext cx="288032" cy="2543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482906" y="4758839"/>
            <a:ext cx="288032" cy="2543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547812"/>
            <a:ext cx="1185862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4221088"/>
            <a:ext cx="89289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4765098"/>
            <a:ext cx="89289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437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524000"/>
            <a:ext cx="1107757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077072"/>
            <a:ext cx="79208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4736829"/>
            <a:ext cx="79208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1745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8425" y="2528887"/>
            <a:ext cx="6915150" cy="180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3140967"/>
            <a:ext cx="68407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71664" y="3858597"/>
            <a:ext cx="68407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8437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1</Words>
  <Application>Microsoft Office PowerPoint</Application>
  <PresentationFormat>宽屏</PresentationFormat>
  <Paragraphs>1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2026-01-06T06:41:20Z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