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0" y="3140075"/>
            <a:ext cx="4191000" cy="57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484630"/>
            <a:ext cx="11910695" cy="4784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830" y="206502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1605" y="275590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4745" y="269557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9380" y="33045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6955" y="334962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9055" y="399605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6645" y="399605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9425" y="46272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72535" y="528129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32955" y="518160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44455" y="518160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47620" y="58191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4250" y="58191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98455" y="2065020"/>
            <a:ext cx="38544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84080" y="2223135"/>
            <a:ext cx="38544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90710" y="262064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398635" y="301688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490710" y="344868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784080" y="378396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99090" y="399605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214100" y="3799205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537315" y="3403600"/>
            <a:ext cx="38544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875" y="1508125"/>
            <a:ext cx="11398250" cy="384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7675" y="2022475"/>
            <a:ext cx="10077450" cy="332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" y="1774825"/>
            <a:ext cx="12020550" cy="33083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51560" y="39776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71700" y="39776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360" y="45637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1700" y="45637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95750" y="39776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3525" y="397764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2550" y="4563745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2875" y="4563745"/>
            <a:ext cx="6400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39940" y="3977640"/>
            <a:ext cx="6400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50250" y="3977640"/>
            <a:ext cx="6400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82460" y="4563745"/>
            <a:ext cx="64008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74050" y="4564380"/>
            <a:ext cx="6400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00945" y="3977640"/>
            <a:ext cx="6400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235690" y="3977640"/>
            <a:ext cx="6400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852660" y="4565650"/>
            <a:ext cx="64008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88040" y="4563745"/>
            <a:ext cx="640080" cy="44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2095500"/>
            <a:ext cx="11906250" cy="26670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82040" y="4270375"/>
            <a:ext cx="9251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7775" y="4270375"/>
            <a:ext cx="9251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3510" y="4270375"/>
            <a:ext cx="9251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9570" y="4270375"/>
            <a:ext cx="93980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0170" y="2790825"/>
            <a:ext cx="1498600" cy="147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2026-01-26T08:03:56Z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