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3"/>
    <p:sldId id="324" r:id="rId4"/>
    <p:sldId id="325" r:id="rId5"/>
    <p:sldId id="326" r:id="rId6"/>
    <p:sldId id="327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2705100"/>
            <a:ext cx="8458200" cy="144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17880"/>
            <a:ext cx="12192000" cy="522224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06375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2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340" y="155638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75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4411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86065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2802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6375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1586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8606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776585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63750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15865" y="4004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86065" y="39325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1151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03705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584065" y="47250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36180" y="47244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16540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847215" y="55543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99965" y="55892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607935" y="55162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632440" y="55162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762125"/>
            <a:ext cx="10972800" cy="3333750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2423795" y="2724150"/>
            <a:ext cx="293370" cy="2870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231765" y="2708910"/>
            <a:ext cx="293370" cy="2870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967980" y="2724150"/>
            <a:ext cx="293370" cy="2870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776585" y="2708910"/>
            <a:ext cx="293370" cy="2870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23795" y="4003675"/>
            <a:ext cx="293370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231765" y="4076700"/>
            <a:ext cx="293370" cy="2870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013700" y="4050665"/>
            <a:ext cx="271145" cy="3130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783570" y="4076065"/>
            <a:ext cx="293370" cy="28702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97685"/>
            <a:ext cx="12192000" cy="326199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84721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7715" y="3356610"/>
            <a:ext cx="2064385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71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675" y="3213100"/>
            <a:ext cx="2064385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9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43925" y="3140710"/>
            <a:ext cx="2064385" cy="179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61845"/>
            <a:ext cx="11639550" cy="273367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991360" y="2061845"/>
            <a:ext cx="18694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7715" y="2780665"/>
            <a:ext cx="2628900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0" y="2132965"/>
            <a:ext cx="18694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1550" y="2708910"/>
            <a:ext cx="2628900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250" y="2060575"/>
            <a:ext cx="186944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76360" y="2708910"/>
            <a:ext cx="2628900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2026-01-20T01:06:44Z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