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2375" y="3165475"/>
            <a:ext cx="72072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" y="1548765"/>
            <a:ext cx="11840845" cy="3858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16785" y="226568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2025" y="226568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9460" y="3046095"/>
            <a:ext cx="40957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0820" y="4053205"/>
            <a:ext cx="40322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9460" y="4053205"/>
            <a:ext cx="403225" cy="38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29460" y="4773930"/>
            <a:ext cx="40322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4870" y="3248660"/>
            <a:ext cx="6731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17205" y="226568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17685" y="2265680"/>
            <a:ext cx="39433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52105" y="3046095"/>
            <a:ext cx="394335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5845" y="4053205"/>
            <a:ext cx="39433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52105" y="4052570"/>
            <a:ext cx="39433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52105" y="4773295"/>
            <a:ext cx="394335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32770" y="3203575"/>
            <a:ext cx="49212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275" y="1341120"/>
            <a:ext cx="11855450" cy="510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0725" y="2091690"/>
            <a:ext cx="39306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22520" y="2091690"/>
            <a:ext cx="39306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4315" y="2091690"/>
            <a:ext cx="39306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6110" y="2091690"/>
            <a:ext cx="348615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42440" y="3858260"/>
            <a:ext cx="161734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890" y="4527550"/>
            <a:ext cx="1640840" cy="191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11700" y="3858260"/>
            <a:ext cx="161734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74745" y="4526915"/>
            <a:ext cx="1640840" cy="191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97775" y="3858260"/>
            <a:ext cx="161734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06540" y="4527550"/>
            <a:ext cx="1640840" cy="191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83850" y="3858260"/>
            <a:ext cx="1617345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93885" y="4527550"/>
            <a:ext cx="1640840" cy="191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75" y="2132965"/>
            <a:ext cx="11881485" cy="2278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5315" y="3295015"/>
            <a:ext cx="4526280" cy="117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875" y="1733550"/>
            <a:ext cx="10890250" cy="3390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8020" y="3972560"/>
            <a:ext cx="40957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09520" y="3972560"/>
            <a:ext cx="409575" cy="398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38020" y="3304540"/>
            <a:ext cx="40957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09520" y="3304540"/>
            <a:ext cx="40957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29860" y="2656205"/>
            <a:ext cx="40830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29860" y="3304540"/>
            <a:ext cx="40830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29860" y="4611370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58455" y="2656205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58455" y="3798570"/>
            <a:ext cx="408940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58455" y="4610735"/>
            <a:ext cx="408940" cy="422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91345" y="3304540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852150" y="2583180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65410" y="3304540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52150" y="3304540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52150" y="4610735"/>
            <a:ext cx="40894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