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0" y="2995612"/>
            <a:ext cx="453390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09836"/>
            <a:ext cx="115633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132856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1096" y="2132856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386" y="3070845"/>
            <a:ext cx="2714625" cy="14382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05466" y="2167580"/>
            <a:ext cx="5069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22560" y="2491671"/>
            <a:ext cx="17659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52170" y="3533393"/>
            <a:ext cx="48013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70204" y="5385342"/>
            <a:ext cx="75235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17039" y="5385342"/>
            <a:ext cx="75235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863874" y="5385342"/>
            <a:ext cx="57873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23331" y="5087069"/>
            <a:ext cx="26435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9064" y="5675218"/>
            <a:ext cx="15716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96012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99440" y="1988840"/>
            <a:ext cx="5204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1860" y="4894086"/>
            <a:ext cx="5204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97260"/>
            <a:ext cx="112109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297260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54690" y="3264956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7141" y="5383123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52562"/>
            <a:ext cx="116490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060848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14883" y="2060848"/>
            <a:ext cx="864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81637" y="2060848"/>
            <a:ext cx="62693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44634" y="2801627"/>
            <a:ext cx="91506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27135" y="2801627"/>
            <a:ext cx="50071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36553" y="2801627"/>
            <a:ext cx="8756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53779" y="2801627"/>
            <a:ext cx="49860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88488" y="2801627"/>
            <a:ext cx="49860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41404" y="4167441"/>
            <a:ext cx="62693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02235" y="4167441"/>
            <a:ext cx="62693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401020" y="4167441"/>
            <a:ext cx="62693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88645" y="4885071"/>
            <a:ext cx="9471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345304" y="4885071"/>
            <a:ext cx="9471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424170" y="4885071"/>
            <a:ext cx="9471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28737"/>
            <a:ext cx="118014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852935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13410" y="2852935"/>
            <a:ext cx="11111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3390" y="3605289"/>
            <a:ext cx="11111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66170" y="3605289"/>
            <a:ext cx="11111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15435" y="4276620"/>
            <a:ext cx="38008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73177" y="5028974"/>
            <a:ext cx="19946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233248" cy="37383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917" y="5106717"/>
            <a:ext cx="6411259" cy="17066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3717032"/>
            <a:ext cx="7056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4399938"/>
            <a:ext cx="7056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5661578"/>
            <a:ext cx="7056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75520" y="6240312"/>
            <a:ext cx="70567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16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195512"/>
            <a:ext cx="1106805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46027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1620" y="3446027"/>
            <a:ext cx="40266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825" y="4221531"/>
            <a:ext cx="599725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29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2026-01-06T05:47:01Z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