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0" y="2795270"/>
            <a:ext cx="8191500" cy="12668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775" y="981075"/>
            <a:ext cx="11982450" cy="489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260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15865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7980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80775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26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6001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6798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6424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91360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60010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28025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064240" y="321056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07260" y="40049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15865" y="40049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328025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136630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63750" y="47250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160010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112125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064240" y="46558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135505" y="5384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160010" y="53606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136890" y="54451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062970" y="54089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628775"/>
            <a:ext cx="10677525" cy="360045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586865" y="2712085"/>
            <a:ext cx="462915" cy="3924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880100" y="2708910"/>
            <a:ext cx="462915" cy="3924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447530" y="2696845"/>
            <a:ext cx="462915" cy="3924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586865" y="3644900"/>
            <a:ext cx="462915" cy="3924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880100" y="3716655"/>
            <a:ext cx="462915" cy="3924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447530" y="3675380"/>
            <a:ext cx="429895" cy="3924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586865" y="4653280"/>
            <a:ext cx="462915" cy="3924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880100" y="4653280"/>
            <a:ext cx="462915" cy="3873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480550" y="4653280"/>
            <a:ext cx="429895" cy="3924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081530"/>
            <a:ext cx="12192000" cy="26943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370" y="4293235"/>
            <a:ext cx="10642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71495" y="4220845"/>
            <a:ext cx="11709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765" y="4305300"/>
            <a:ext cx="11709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4425" y="4293235"/>
            <a:ext cx="11709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80550" y="4293235"/>
            <a:ext cx="11709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793875"/>
            <a:ext cx="12192000" cy="327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2348865"/>
            <a:ext cx="3819525" cy="1695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920" y="2348865"/>
            <a:ext cx="3819525" cy="1695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2348865"/>
            <a:ext cx="3819525" cy="1695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47215" y="4364990"/>
            <a:ext cx="248158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64200" y="4364990"/>
            <a:ext cx="248158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08160" y="4364990"/>
            <a:ext cx="2481580" cy="483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2026-01-20T03:59:57Z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