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595562"/>
            <a:ext cx="6362700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319337"/>
            <a:ext cx="1154430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06896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9776" y="3740291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06896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3740291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90750"/>
            <a:ext cx="117729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95834"/>
            <a:ext cx="1584176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1880" y="3395834"/>
            <a:ext cx="1979944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50399" y="280073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1621" y="3395834"/>
            <a:ext cx="1584176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82077" y="3395834"/>
            <a:ext cx="1979944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0596" y="280073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3395834"/>
            <a:ext cx="1584176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20712" y="3395834"/>
            <a:ext cx="1979944" cy="1271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9230" y="2800738"/>
            <a:ext cx="1097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5887"/>
            <a:ext cx="117157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42088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4656" y="426126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77863"/>
            <a:ext cx="118491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89937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84013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643770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809875"/>
            <a:ext cx="11791950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7206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