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6425" y="3155950"/>
            <a:ext cx="58991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484630"/>
            <a:ext cx="11878945" cy="3885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4420" y="4169410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4900" y="4169410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9690" y="4905375"/>
            <a:ext cx="35433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4390" y="4905375"/>
            <a:ext cx="35433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30590" y="4169410"/>
            <a:ext cx="45148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2925" y="4169410"/>
            <a:ext cx="45148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53805" y="4905375"/>
            <a:ext cx="35433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5800" y="4905375"/>
            <a:ext cx="39243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1120"/>
            <a:ext cx="11946890" cy="47136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49060" y="1341120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9865" y="1341120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515" y="2806700"/>
            <a:ext cx="5372100" cy="622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46850" y="3634105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22740" y="3634105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05255" y="4476115"/>
            <a:ext cx="1354455" cy="53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06090" y="4528820"/>
            <a:ext cx="1354455" cy="53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2010" y="4528820"/>
            <a:ext cx="1377315" cy="53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75705" y="4476115"/>
            <a:ext cx="1377315" cy="53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92720" y="4528820"/>
            <a:ext cx="986155" cy="53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15" y="5449570"/>
            <a:ext cx="5588000" cy="605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" y="1268730"/>
            <a:ext cx="1165098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0835" y="4144645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1735" y="4099560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9705" y="4791075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1485" y="4866640"/>
            <a:ext cx="35496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48580" y="4867275"/>
            <a:ext cx="35496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0420" y="4867275"/>
            <a:ext cx="35496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43265" y="4790440"/>
            <a:ext cx="32715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03045" y="6287135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85180" y="6287135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2026-01-26T07:02:09Z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