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2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2661920"/>
            <a:ext cx="98393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" y="937895"/>
            <a:ext cx="12058650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5505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762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762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39735" y="24593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1850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87620" y="32124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798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1850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63750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762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037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248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1960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94411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2447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848340" y="46526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19605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71720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23835" y="54451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775950" y="5383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603230" cy="58527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916430"/>
            <a:ext cx="3829685" cy="122682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071495" y="32848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304155" y="324866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31540" y="4004945"/>
            <a:ext cx="397510" cy="3067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31765" y="4076700"/>
            <a:ext cx="397510" cy="3067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39920" y="4869180"/>
            <a:ext cx="272415" cy="2571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39920" y="5661025"/>
            <a:ext cx="272415" cy="2571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35730" y="5661025"/>
            <a:ext cx="272415" cy="2571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439920" y="6093460"/>
            <a:ext cx="272415" cy="2571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1916430"/>
            <a:ext cx="4345305" cy="1238885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7896225" y="32848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96450" y="32848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184515" y="4004945"/>
            <a:ext cx="365125" cy="3181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832215" y="4869180"/>
            <a:ext cx="272415" cy="2571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400415" y="5661025"/>
            <a:ext cx="272415" cy="2571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832215" y="5661025"/>
            <a:ext cx="272415" cy="2571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832215" y="6093460"/>
            <a:ext cx="272415" cy="2571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957070"/>
            <a:ext cx="11325225" cy="2943225"/>
          </a:xfrm>
          <a:prstGeom prst="rect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1847215" y="3213100"/>
            <a:ext cx="293370" cy="3746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591810" y="3284855"/>
            <a:ext cx="293370" cy="3746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056495" y="3284855"/>
            <a:ext cx="293370" cy="3746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271270" y="4220845"/>
            <a:ext cx="293370" cy="3746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015865" y="4220845"/>
            <a:ext cx="293370" cy="3746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80550" y="4220845"/>
            <a:ext cx="293370" cy="3746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2026-01-20T01:03:14Z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