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3067050"/>
            <a:ext cx="60960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90750"/>
            <a:ext cx="118014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56992"/>
            <a:ext cx="1512168" cy="131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9162" y="3356992"/>
            <a:ext cx="1870653" cy="131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2110" y="2734963"/>
            <a:ext cx="1351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3356992"/>
            <a:ext cx="1512168" cy="131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3356992"/>
            <a:ext cx="1870653" cy="131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1285" y="2734963"/>
            <a:ext cx="1351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248" y="3356992"/>
            <a:ext cx="1512168" cy="131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2424" y="3356992"/>
            <a:ext cx="1870653" cy="1310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19908" y="2734963"/>
            <a:ext cx="13516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84482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2055" y="2979143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3771" y="532880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284312"/>
            <a:ext cx="1189672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584700"/>
            <a:ext cx="5544616" cy="9964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00984"/>
            <a:ext cx="36724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5633420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81200"/>
            <a:ext cx="108966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5317" y="364502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217" y="293636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9697" y="442226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8637" y="367550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5397" y="295160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4537" y="363740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5297" y="440702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6337" y="2936364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09287" y="3650739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