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371725"/>
            <a:ext cx="11763375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290762"/>
            <a:ext cx="11172825" cy="2276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357301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1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933575"/>
            <a:ext cx="11925300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212976"/>
            <a:ext cx="1800200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2692177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19229" y="3212976"/>
            <a:ext cx="1800200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87381" y="2692177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20303" y="3212976"/>
            <a:ext cx="1800200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88455" y="2692177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75077" y="3212976"/>
            <a:ext cx="1800200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43229" y="2692177"/>
            <a:ext cx="129614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73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7735"/>
            <a:ext cx="1183005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420888"/>
            <a:ext cx="36724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6471" y="2953323"/>
            <a:ext cx="367240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8488" y="354649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46370" y="6220251"/>
            <a:ext cx="263746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94278" y="6220251"/>
            <a:ext cx="582711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008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90662"/>
            <a:ext cx="111823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21297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27753" y="432414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5920" y="432414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48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2566987"/>
            <a:ext cx="10677525" cy="172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1" y="364502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01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1743075"/>
            <a:ext cx="1193482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077072"/>
            <a:ext cx="41764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74686" y="4077072"/>
            <a:ext cx="417646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4260" y="4586358"/>
            <a:ext cx="551378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1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266825"/>
            <a:ext cx="109347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149080"/>
            <a:ext cx="29523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635216"/>
            <a:ext cx="4392488" cy="1170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82238" y="4716240"/>
            <a:ext cx="29523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82238" y="5202376"/>
            <a:ext cx="399428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17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537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988840"/>
            <a:ext cx="424847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8899" y="2521276"/>
            <a:ext cx="183079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21496" y="3088436"/>
            <a:ext cx="183079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21496" y="3586147"/>
            <a:ext cx="829092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72099" y="4130156"/>
            <a:ext cx="362410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78428" y="5241326"/>
            <a:ext cx="362410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78428" y="5750612"/>
            <a:ext cx="550966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71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876425"/>
            <a:ext cx="1113472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439572"/>
            <a:ext cx="5400600" cy="5654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948858"/>
            <a:ext cx="5400600" cy="5654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529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843087"/>
            <a:ext cx="1114425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42088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7060" y="4077072"/>
            <a:ext cx="21866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86397" y="4077072"/>
            <a:ext cx="218661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45344" y="4077072"/>
            <a:ext cx="28670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7142" y="4597933"/>
            <a:ext cx="723106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32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8967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509120"/>
            <a:ext cx="18002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537321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1694" y="537321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42263" y="4509120"/>
            <a:ext cx="18002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39309" y="537321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87491" y="537321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09831" y="537321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58013" y="537321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984432" y="4509120"/>
            <a:ext cx="180020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3378" y="2780928"/>
            <a:ext cx="1685925" cy="15335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60750" y="2780928"/>
            <a:ext cx="1685925" cy="153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2338387"/>
            <a:ext cx="11963400" cy="218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29000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74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052637"/>
            <a:ext cx="112395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70892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49150" y="270892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4380" y="270892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60" y="318348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49150" y="318348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24380" y="318348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92344" y="3797251"/>
            <a:ext cx="573393" cy="56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41073" y="4225515"/>
            <a:ext cx="790631" cy="56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96921" y="4225515"/>
            <a:ext cx="790631" cy="568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85900"/>
            <a:ext cx="111633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06084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47485" y="266273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59738" y="3773901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84497" y="4919795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500187"/>
            <a:ext cx="112585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628800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41466" y="205706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06469" y="2670522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25314" y="379326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4940" y="4997033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61112" y="4997033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95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576387"/>
            <a:ext cx="1189672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292494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36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69479"/>
            <a:ext cx="108013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469479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15722" y="378441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889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71625"/>
            <a:ext cx="110966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780928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442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962150"/>
            <a:ext cx="11191875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564904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92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2026-01-06T08:29:04Z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