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3133725"/>
            <a:ext cx="69437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47775"/>
            <a:ext cx="116681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5029969"/>
            <a:ext cx="864096" cy="48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169468" y="256490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41293" y="256490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218093" y="256490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27201" y="324688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375920" y="323165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218093" y="3246884"/>
            <a:ext cx="432048" cy="4320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0412" y="5029969"/>
            <a:ext cx="864096" cy="48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32536" y="5029969"/>
            <a:ext cx="979487" cy="48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80386" y="5029969"/>
            <a:ext cx="979487" cy="48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09186" y="5029969"/>
            <a:ext cx="979487" cy="487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190750"/>
            <a:ext cx="102870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0861" y="299695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6041" y="299695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91861" y="299695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3221" y="367513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6101" y="367513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3201" y="3675132"/>
            <a:ext cx="34851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6501" y="4307592"/>
            <a:ext cx="3103355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676400"/>
            <a:ext cx="118776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3488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0036" y="405068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2081212"/>
            <a:ext cx="119443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2128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5428" y="335699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309812"/>
            <a:ext cx="117252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789040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78076" y="3789040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1976" y="3789040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0476" y="3789040"/>
            <a:ext cx="2880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