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676525"/>
            <a:ext cx="8505825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899795"/>
            <a:ext cx="115824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973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185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312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40055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31765" y="4643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4725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31765" y="55302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34045" y="5554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12195" y="55067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695450"/>
            <a:ext cx="118014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19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70" y="31407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0" y="3140710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0025" y="299656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6450" y="2996565"/>
            <a:ext cx="220599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880870"/>
            <a:ext cx="11963400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82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4200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060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965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51855" y="42462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6450" y="42926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711450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240145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36405" y="32131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43660" y="42208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83840" y="42208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240145" y="42208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192260" y="422084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2026-01-22T05:59:49Z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