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150" y="3109912"/>
            <a:ext cx="36957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414587"/>
            <a:ext cx="10906125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124199"/>
            <a:ext cx="78105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1733" y="3124199"/>
            <a:ext cx="78105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0356" y="3124199"/>
            <a:ext cx="78105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110" y="3807105"/>
            <a:ext cx="781050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5758" y="3807105"/>
            <a:ext cx="78105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0356" y="3807105"/>
            <a:ext cx="7810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966912"/>
            <a:ext cx="118776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44346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8382" y="4149523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54275" y="272583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8726" y="426527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57769" y="273741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07835" y="350134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14797"/>
            <a:ext cx="117348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77072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836" y="4077072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63522" y="4077072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725144"/>
            <a:ext cx="432048" cy="529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836" y="4725144"/>
            <a:ext cx="432048" cy="529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63522" y="4725144"/>
            <a:ext cx="432048" cy="529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5303879"/>
            <a:ext cx="432048" cy="529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9836" y="5303879"/>
            <a:ext cx="432048" cy="529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63522" y="5303879"/>
            <a:ext cx="432048" cy="529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581275"/>
            <a:ext cx="1183005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668831"/>
            <a:ext cx="10297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28762"/>
            <a:ext cx="117824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5"/>
            <a:ext cx="3528392" cy="50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56985"/>
            <a:ext cx="3816424" cy="50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277846"/>
            <a:ext cx="3816424" cy="50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941169"/>
            <a:ext cx="5688632" cy="504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2026-01-06T06:27:02Z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