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2647950"/>
            <a:ext cx="996315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847725"/>
            <a:ext cx="1213485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15563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172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973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73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4721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125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24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76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2802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303635" y="32124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375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31765" y="3921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9978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303635" y="3921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31765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39978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332210" y="46755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23176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328025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332210" y="5422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1362075"/>
            <a:ext cx="1203007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90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64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460" y="4725035"/>
            <a:ext cx="19558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7710" y="4725035"/>
            <a:ext cx="19558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060" y="4725035"/>
            <a:ext cx="19558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2128520"/>
            <a:ext cx="11696700" cy="26003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249805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887085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552305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79650" y="40049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961380" y="4004945"/>
            <a:ext cx="344170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08160" y="4004945"/>
            <a:ext cx="36385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90420"/>
            <a:ext cx="10972800" cy="267652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503930" y="306895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192260" y="3068955"/>
            <a:ext cx="61468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95550" y="4076700"/>
            <a:ext cx="61468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896225" y="4076700"/>
            <a:ext cx="61468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2026-01-20T03:00:32Z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