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3"/>
    <p:sldId id="324" r:id="rId4"/>
    <p:sldId id="326" r:id="rId5"/>
    <p:sldId id="325" r:id="rId6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handoutMaster" Target="handoutMasters/handoutMaster1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68650" y="3190875"/>
            <a:ext cx="5854700" cy="4762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83615" y="1268730"/>
            <a:ext cx="10271125" cy="5397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17840" y="2107565"/>
            <a:ext cx="311150" cy="2921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267700" y="3077210"/>
            <a:ext cx="311150" cy="2921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981565" y="3077210"/>
            <a:ext cx="311150" cy="2921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267700" y="4046855"/>
            <a:ext cx="311150" cy="2921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026650" y="4046855"/>
            <a:ext cx="266065" cy="2921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312785" y="5016500"/>
            <a:ext cx="266065" cy="2921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059045" y="5775960"/>
            <a:ext cx="610235" cy="4495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416415" y="5775960"/>
            <a:ext cx="978535" cy="4495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1450" y="1268730"/>
            <a:ext cx="11848465" cy="5153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929880" y="1858010"/>
            <a:ext cx="610235" cy="4495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59370" y="2979420"/>
            <a:ext cx="610235" cy="5314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193540" y="4783455"/>
            <a:ext cx="610235" cy="5314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0825" y="1412875"/>
            <a:ext cx="11690350" cy="4762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720455" y="2025650"/>
            <a:ext cx="1315085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660765" y="2830195"/>
            <a:ext cx="1757680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282430" y="5534660"/>
            <a:ext cx="610235" cy="4495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65</cp:revision>
  <dcterms:created xsi:type="dcterms:W3CDTF">2015-09-16T06:44:00Z</dcterms:created>
  <dcterms:modified xsi:type="dcterms:W3CDTF">2026-01-26T07:03:52Z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