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75" y="2752725"/>
            <a:ext cx="8477250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71270"/>
            <a:ext cx="116109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05" y="191643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65" y="206057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204343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85" y="198882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63652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56476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470" y="263652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485" y="263652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21310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28485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4470" y="322961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22135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78968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386080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39735" y="386524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86461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43674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304155" y="450913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84515" y="443547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41075" y="450786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508381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04155" y="522922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56270" y="508508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08385" y="515683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009775"/>
            <a:ext cx="1083945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550" y="2564765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7755" y="263652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350" y="2636520"/>
            <a:ext cx="760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370" y="3035300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4110" y="3162300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3925" y="3068955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852295"/>
            <a:ext cx="112299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405" y="2276475"/>
            <a:ext cx="19234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4245" y="2132965"/>
            <a:ext cx="19234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7085" y="2204720"/>
            <a:ext cx="19234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370" y="2853055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720" y="2996565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3925" y="2853055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83360"/>
            <a:ext cx="12192000" cy="38906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5460" y="4076700"/>
            <a:ext cx="145923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215" y="4653280"/>
            <a:ext cx="248158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710" y="4076700"/>
            <a:ext cx="162941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7710" y="4653280"/>
            <a:ext cx="248158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05" y="4076700"/>
            <a:ext cx="123698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405" y="4653280"/>
            <a:ext cx="204216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2026-01-20T05:44:47Z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