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2228850"/>
            <a:ext cx="92868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33550"/>
            <a:ext cx="116967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149080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693092"/>
            <a:ext cx="20882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9103" y="4149080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29103" y="4693092"/>
            <a:ext cx="20882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3002" y="4149080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33002" y="4693092"/>
            <a:ext cx="20882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843087"/>
            <a:ext cx="118110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20888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6250" y="2907025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2437" y="4006620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7602" y="4006620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5081" y="451590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8134" y="451590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3070" y="451590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65086" y="451590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01288" y="4515906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3025"/>
            <a:ext cx="117824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420888"/>
            <a:ext cx="75608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2996952"/>
            <a:ext cx="75608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5702" y="3971896"/>
            <a:ext cx="10168929" cy="393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5702" y="5048341"/>
            <a:ext cx="10168929" cy="393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81175"/>
            <a:ext cx="117633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645024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062939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800" y="4456478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7167" y="3808295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23385" y="4224983"/>
            <a:ext cx="129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2026-01-06T04:50:16Z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