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012" y="3133725"/>
            <a:ext cx="36099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776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293096"/>
            <a:ext cx="7200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1757" y="4293096"/>
            <a:ext cx="466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24177" y="4293096"/>
            <a:ext cx="466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3362" y="4848681"/>
            <a:ext cx="181055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0947" y="4767658"/>
            <a:ext cx="466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11792" y="4767658"/>
            <a:ext cx="466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72906" y="5265369"/>
            <a:ext cx="466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7534" y="5820954"/>
            <a:ext cx="46633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39387" y="5820954"/>
            <a:ext cx="8288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105537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140968"/>
            <a:ext cx="54006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3106136"/>
            <a:ext cx="1728192" cy="466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481262"/>
            <a:ext cx="91059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1041" y="3228215"/>
            <a:ext cx="360040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2460" y="3884307"/>
            <a:ext cx="580068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4262" y="3247699"/>
            <a:ext cx="430050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6924" y="3884307"/>
            <a:ext cx="580068" cy="360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262187"/>
            <a:ext cx="111728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92494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6964" y="292494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9224" y="292494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2324" y="35269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9644" y="35269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3984" y="35269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4584" y="42508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74864" y="42508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79764" y="42508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99904" y="42508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81944" y="4250824"/>
            <a:ext cx="57606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85937"/>
            <a:ext cx="1186815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733674"/>
            <a:ext cx="1790700" cy="139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179168"/>
            <a:ext cx="720080" cy="40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6912" y="2733674"/>
            <a:ext cx="1790700" cy="1390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660968" y="4179168"/>
            <a:ext cx="720080" cy="40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677" y="2733674"/>
            <a:ext cx="1790700" cy="1390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71733" y="4179168"/>
            <a:ext cx="720080" cy="40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419" y="2733674"/>
            <a:ext cx="1790700" cy="13906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001475" y="4179168"/>
            <a:ext cx="720080" cy="40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4482" y="2733674"/>
            <a:ext cx="1790700" cy="13906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258538" y="4179168"/>
            <a:ext cx="720080" cy="401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89768" y="4619006"/>
            <a:ext cx="2334424" cy="682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