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623820"/>
            <a:ext cx="6467475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24585"/>
            <a:ext cx="11134725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793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685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32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68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7090" y="34290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15865" y="34290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7935" y="35121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32440" y="35725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8032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6068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62505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71720" y="50133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36180" y="50355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16540" y="50425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62505" y="573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55820" y="58769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752080" y="5777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16540" y="58058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842770"/>
            <a:ext cx="11591925" cy="31718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215640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04155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15640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04155" y="36449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15640" y="42932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31765" y="4302760"/>
            <a:ext cx="49085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76360" y="2924810"/>
            <a:ext cx="44069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992485" y="2847975"/>
            <a:ext cx="497840" cy="4724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76360" y="3644900"/>
            <a:ext cx="44069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042650" y="3573145"/>
            <a:ext cx="44767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976360" y="4290060"/>
            <a:ext cx="44069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1064240" y="4302760"/>
            <a:ext cx="44069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47520"/>
            <a:ext cx="11191875" cy="33623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279650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951855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408160" y="27089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51405" y="3609340"/>
            <a:ext cx="3803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941060" y="360807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624060" y="3612515"/>
            <a:ext cx="407670" cy="3562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135505" y="4540885"/>
            <a:ext cx="407670" cy="3962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51855" y="4540885"/>
            <a:ext cx="407670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624060" y="4540885"/>
            <a:ext cx="407670" cy="3784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2038350"/>
            <a:ext cx="1210627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965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5627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650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48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460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9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6315" y="43605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6540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2026-01-20T00:46:43Z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