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641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1012" y="3119437"/>
            <a:ext cx="36099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90762"/>
            <a:ext cx="1188720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370882"/>
            <a:ext cx="1512168" cy="1426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6014" y="3370882"/>
            <a:ext cx="1893802" cy="1426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9990" y="2716444"/>
            <a:ext cx="10297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3370882"/>
            <a:ext cx="1512168" cy="1426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016" y="3370882"/>
            <a:ext cx="1893802" cy="1426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5934" y="2716444"/>
            <a:ext cx="102970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4272" y="3370882"/>
            <a:ext cx="1512168" cy="1426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28448" y="3370882"/>
            <a:ext cx="1893802" cy="1426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73452" y="2716444"/>
            <a:ext cx="12791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1251"/>
            <a:ext cx="1180147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739281"/>
            <a:ext cx="3240360" cy="481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271716"/>
            <a:ext cx="3240360" cy="481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5373216"/>
            <a:ext cx="6552728" cy="481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755180"/>
            <a:ext cx="6552728" cy="481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6252892"/>
            <a:ext cx="6552728" cy="4818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376362"/>
            <a:ext cx="102679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509120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4983682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3338" y="4509120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3338" y="4983682"/>
            <a:ext cx="38232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04975"/>
            <a:ext cx="117348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4023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4803" y="2852936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7968" y="364001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14023" y="364001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54803" y="3640014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7968" y="435764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14023" y="435764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54803" y="4357645"/>
            <a:ext cx="5760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585892" y="3582141"/>
            <a:ext cx="25506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2026-01-06T05:56:39Z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