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8475" y="2900045"/>
            <a:ext cx="61150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548640"/>
            <a:ext cx="22193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1638300"/>
            <a:ext cx="1088707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2175" y="3573145"/>
            <a:ext cx="10617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411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268730"/>
            <a:ext cx="10763250" cy="4905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415" y="13411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9618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19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6395" y="3141345"/>
            <a:ext cx="22358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6395" y="3789045"/>
            <a:ext cx="11557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6320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6450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805" y="50133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60235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36405" y="5661025"/>
            <a:ext cx="15836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785620"/>
            <a:ext cx="10858500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807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328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390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821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605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1085850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564765"/>
            <a:ext cx="10668000" cy="2209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480" y="12687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27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625" y="19170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217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930" y="3755390"/>
            <a:ext cx="7042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52265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12204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8165" y="242062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4470" y="530098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090295"/>
            <a:ext cx="1066800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470" y="105283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7015" y="299720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6050" y="4725035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196975"/>
            <a:ext cx="10620375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84065" y="1701165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09920" y="342900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6185" y="5157470"/>
            <a:ext cx="706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2026-01-29T02:57:48Z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