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3138487"/>
            <a:ext cx="35052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114550"/>
            <a:ext cx="118681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3284984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66837"/>
            <a:ext cx="110775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335007"/>
            <a:ext cx="792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3026" y="4298126"/>
            <a:ext cx="6045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2038350"/>
            <a:ext cx="98393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3026" y="4298126"/>
            <a:ext cx="2476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5952" y="4298126"/>
            <a:ext cx="247675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04975"/>
            <a:ext cx="118872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63837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07847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609731"/>
            <a:ext cx="83529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52637"/>
            <a:ext cx="117919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4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20489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57097"/>
            <a:ext cx="28083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393704"/>
            <a:ext cx="46085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2026-01-06T07:44:01Z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