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1325" y="3146425"/>
            <a:ext cx="368935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85" y="1285875"/>
            <a:ext cx="11822430" cy="34448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532620" cy="60388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268730"/>
            <a:ext cx="11913235" cy="5130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93865" y="1268730"/>
            <a:ext cx="5880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070" y="1185545"/>
            <a:ext cx="5880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0680" y="1877060"/>
            <a:ext cx="5880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81875" y="1877060"/>
            <a:ext cx="5880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3695" y="4199255"/>
            <a:ext cx="6367780" cy="2298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2026-01-26T06:58:10Z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