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2890520"/>
            <a:ext cx="70866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548640"/>
            <a:ext cx="21717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052830"/>
            <a:ext cx="10810875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8255" y="162877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650" y="213296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8210" y="270891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515" y="263715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965" y="328485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70" y="321310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8030" y="630936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2445" y="630936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0370" y="630936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88930" y="630936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91165" y="1124585"/>
            <a:ext cx="3752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91165" y="1595120"/>
            <a:ext cx="3752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91165" y="2065655"/>
            <a:ext cx="37528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764540"/>
            <a:ext cx="10715625" cy="587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8075" y="126873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40370" y="126873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985" y="126873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875" y="184467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750" y="184467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67940" y="2421255"/>
            <a:ext cx="8458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4605" y="234886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42635" y="350139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6140" y="407733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90420" y="5085080"/>
            <a:ext cx="13233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9785" y="6170930"/>
            <a:ext cx="13233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196975"/>
            <a:ext cx="110299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789045"/>
            <a:ext cx="11077575" cy="179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760" y="1844675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386080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238375"/>
            <a:ext cx="10858500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4810" y="2924810"/>
            <a:ext cx="65214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057400"/>
            <a:ext cx="10791825" cy="27432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503930" y="4077335"/>
            <a:ext cx="4699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4437380"/>
            <a:ext cx="6597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4077335"/>
            <a:ext cx="6597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570" y="4437380"/>
            <a:ext cx="737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460" y="4077335"/>
            <a:ext cx="6597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845" y="3008630"/>
            <a:ext cx="1457325" cy="1428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2997200"/>
            <a:ext cx="1409700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00175"/>
            <a:ext cx="112871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2130" y="3966845"/>
            <a:ext cx="118808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3966845"/>
            <a:ext cx="118808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2690" y="3933190"/>
            <a:ext cx="118808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695" y="3933190"/>
            <a:ext cx="118808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400300"/>
            <a:ext cx="113633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70" y="2997200"/>
            <a:ext cx="5913120" cy="1294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76375"/>
            <a:ext cx="11163300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70" y="3717290"/>
            <a:ext cx="5913120" cy="1885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2026-01-28T09:10:20Z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